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3" r:id="rId2"/>
    <p:sldId id="264" r:id="rId3"/>
    <p:sldId id="288" r:id="rId4"/>
    <p:sldId id="289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300" r:id="rId14"/>
    <p:sldId id="299" r:id="rId15"/>
    <p:sldId id="301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02" r:id="rId27"/>
    <p:sldId id="315" r:id="rId28"/>
    <p:sldId id="269" r:id="rId29"/>
    <p:sldId id="31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7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6796"/>
    <a:srgbClr val="CFB0CF"/>
    <a:srgbClr val="926A9D"/>
    <a:srgbClr val="343B4E"/>
    <a:srgbClr val="BBBBBD"/>
    <a:srgbClr val="B474C6"/>
    <a:srgbClr val="F5D9BB"/>
    <a:srgbClr val="C4D5EB"/>
    <a:srgbClr val="F28F8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4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8" y="320"/>
      </p:cViewPr>
      <p:guideLst>
        <p:guide orient="horz" pos="2160"/>
        <p:guide pos="3840"/>
        <p:guide pos="47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356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3.3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36E-4168-8EE3-672C2FA67E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3110496"/>
        <c:axId val="1033109248"/>
      </c:lineChart>
      <c:catAx>
        <c:axId val="103311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33109248"/>
        <c:crosses val="autoZero"/>
        <c:auto val="1"/>
        <c:lblAlgn val="ctr"/>
        <c:lblOffset val="100"/>
        <c:noMultiLvlLbl val="0"/>
      </c:catAx>
      <c:valAx>
        <c:axId val="10331092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3311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E573D-E752-429B-AB50-7F691DE2D6A9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7CDF-209D-44D0-B5F6-291B7CFC4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8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2CE3-C78E-4D18-BCE2-E84A778AB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8F0C83-A521-43F8-809D-F1A373B9C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663AA-7893-4AAD-B76F-21F44099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138310-7BDA-4F53-AE76-CD6CEDAC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E0B4-6D69-465E-8CFC-7B7F3606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3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313A2-DC5A-41A8-9F6F-0C0E8B73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1D75F0-9C60-4178-9700-791636D57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39422-C335-49DA-ACEA-5B8390FF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A5CED-2FD0-401F-921D-1CB0BDD0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CD4C9-EEE2-4E44-A888-24B9994C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5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A3E903-26F4-4D8F-AB8D-D57873997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8632A-5BF6-4A3F-A3BE-AF56AF777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9FAF5-9CFD-4015-B062-59B0B941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5EECD-4B8B-4DFA-A7DC-F5F6817B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C7E28-C7F9-4449-94DB-A0D9E894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5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A222F-231E-4068-8432-F26F100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2E90B-5F1E-4E4A-9E6C-5F4E33BE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5BDA6-8944-48CD-BB1C-2C1B1907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6D013-594B-4D5E-BCCF-334616B1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5AF7F-A468-4FD7-B7F9-838CA36A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2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B8E82-D739-47FA-9D96-1EE416F8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A4080-BD41-49E9-B04D-9B0A4ABFF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3F9B1-7EB6-4E0F-9F07-88122280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B8E06-F4DE-4C66-A253-9AFA5118F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6E7B2-70A6-42FD-B99F-026EF2AA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8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63A31-5631-4680-9D2C-4B354203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F0615-7A96-408A-83A4-95C39F0F0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8843B-DA00-483B-A571-72FB6D83B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B92EB1-990E-4490-8749-BD090AE5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18A7B2-DF98-44DE-B738-F4ED4A21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7D30C7-A5CE-4F75-90C2-6A0CD6A4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97772-8D29-402D-BD4B-24526718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DA772-CE32-43F4-AA33-704AAC2BB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DAD0B-2CF6-47B7-9134-8E56F3271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0D466-5FB8-4FAB-A0AB-5CBEEFAA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FFA65-39F4-47A8-B2AA-AF1A83161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FDCEBF-5FAD-47DE-A48E-1B6F1E14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E555A0-F669-42CC-B4BA-E65ADFAE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BBC404-95DE-4270-AC92-662D95DD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4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6D645-9D5D-4B8E-9094-0B5DD4E3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E0DBAB-2389-4E50-90DC-B8B5D546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C9FEA0-CCA5-40AD-BC82-61C79ED1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8B0AA-C3F5-4C5E-98D8-477F358F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CDADCE-5697-41FB-BA9D-D8BB8371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16909A-561B-45DA-8935-16015979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478EF-84CF-44F6-BE2F-214D4ECA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9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E87DC-34C5-41A7-B736-FF133244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BB5C7-7415-4892-A32F-DD3412B5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F13AE-3747-4B71-A30F-ECF787DE9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2D0E4-A586-4D4B-B0BF-274AB839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91416-261E-4ECA-BF28-1474DEFFF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5B8F0E-A690-46FC-9C55-C94125DA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05B79-432A-4634-B992-AF1A51FF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CB38A1-53B4-41E7-BF4C-3548140BB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627312-4C59-4266-8061-C109D2043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00B67-6483-4413-9110-58A74956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3AB288-D5A2-4257-878F-8AEB0CF6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4BD23-FEA4-4D8D-9A3E-424ECEDD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62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7BBFB3-8302-4CB3-AB4D-308D2ED0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A8436-45C1-42A9-A1D8-ABEAB4F1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95A9B-E8E6-4AF8-A7B6-E74B75733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37427-60D7-473C-939C-9D2BF6E91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F0B1E-9561-4939-8CBB-FA71D6162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4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1235835-52C3-4D2F-A38B-42C238761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205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요구 사항   정의서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F86A22-C087-4A61-AB74-55CE685A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48" y="1006663"/>
            <a:ext cx="5686869" cy="11777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849CB-36D0-46A1-BF18-693C78A8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8" y="2255748"/>
            <a:ext cx="5686868" cy="2082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2B2926-B24B-43AF-BE17-B11E4F0DC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9" y="4409279"/>
            <a:ext cx="5686868" cy="1434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EED05F-A961-45BE-99B0-E7E8036B2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884" y="1352677"/>
            <a:ext cx="5686868" cy="4520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FFA4EA-188B-4D8D-83F1-F0629FA00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884" y="1892706"/>
            <a:ext cx="5686868" cy="20370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77CFB2-4B1A-4F9F-99D5-72E2BE4ED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884" y="4017691"/>
            <a:ext cx="5694498" cy="1135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179B35-CE37-4D8E-890B-D95825B19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884" y="5241216"/>
            <a:ext cx="5694498" cy="5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6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테이블</a:t>
            </a:r>
          </a:p>
        </p:txBody>
      </p:sp>
      <p:pic>
        <p:nvPicPr>
          <p:cNvPr id="3" name="그림 2" descr="텍스트, 스크린샷, 점수판이(가) 표시된 사진&#10;&#10;자동 생성된 설명">
            <a:extLst>
              <a:ext uri="{FF2B5EF4-FFF2-40B4-BE49-F238E27FC236}">
                <a16:creationId xmlns:a16="http://schemas.microsoft.com/office/drawing/2014/main" id="{3B3F6E86-7ACA-4564-AA2C-942E534E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250" y="685568"/>
            <a:ext cx="11960352" cy="60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9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ER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31EB8-0357-4587-BC57-35D954D9C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" y="557274"/>
            <a:ext cx="11243463" cy="62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AACEC2-E32E-4A5A-8CB9-4FF17004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" y="452872"/>
            <a:ext cx="12192000" cy="64051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CD737-0A3B-4E19-8089-D92990BD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393" y="5597567"/>
            <a:ext cx="1721874" cy="9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67363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302DAB-49C9-4525-A596-60017236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4" y="784555"/>
            <a:ext cx="5796043" cy="5288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302B96-BD27-4AD2-BA9F-CA701826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94" y="784556"/>
            <a:ext cx="4009368" cy="5302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E980E-76DB-4A13-B45F-E511872AE5D2}"/>
              </a:ext>
            </a:extLst>
          </p:cNvPr>
          <p:cNvSpPr txBox="1"/>
          <p:nvPr/>
        </p:nvSpPr>
        <p:spPr>
          <a:xfrm>
            <a:off x="538799" y="117912"/>
            <a:ext cx="292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회원가입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83687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FBFB7-1996-4D2F-99FF-78C19A26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36" y="638293"/>
            <a:ext cx="4200525" cy="590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C96AD-0A8B-4BCC-945B-EF4F9966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27" y="638293"/>
            <a:ext cx="3868730" cy="5960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A5571-A19B-484F-9FF6-8481225C8B76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카테고리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등록 화면</a:t>
            </a:r>
          </a:p>
        </p:txBody>
      </p:sp>
    </p:spTree>
    <p:extLst>
      <p:ext uri="{BB962C8B-B14F-4D97-AF65-F5344CB8AC3E}">
        <p14:creationId xmlns:p14="http://schemas.microsoft.com/office/powerpoint/2010/main" val="322616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F165C-7B1B-4683-8271-5FB22475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1" y="573942"/>
            <a:ext cx="10485758" cy="6188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FBE056-E92A-4B37-B2C5-AEDCC6761514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상세보기 화면</a:t>
            </a:r>
          </a:p>
        </p:txBody>
      </p:sp>
    </p:spTree>
    <p:extLst>
      <p:ext uri="{BB962C8B-B14F-4D97-AF65-F5344CB8AC3E}">
        <p14:creationId xmlns:p14="http://schemas.microsoft.com/office/powerpoint/2010/main" val="220836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036B2F-1763-4936-B8E6-74EA3EBD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3" y="935736"/>
            <a:ext cx="11287125" cy="533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BB98F-40BF-4466-812E-396B78FA5EC1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마이페이지 화면</a:t>
            </a:r>
          </a:p>
        </p:txBody>
      </p:sp>
    </p:spTree>
    <p:extLst>
      <p:ext uri="{BB962C8B-B14F-4D97-AF65-F5344CB8AC3E}">
        <p14:creationId xmlns:p14="http://schemas.microsoft.com/office/powerpoint/2010/main" val="220707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3BEFE-3697-4A89-80B2-A8AFFE1D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772309"/>
            <a:ext cx="10819067" cy="5793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A4406C-F461-4FF1-9644-71562DBFC870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 정보 수정</a:t>
            </a:r>
          </a:p>
        </p:txBody>
      </p:sp>
    </p:spTree>
    <p:extLst>
      <p:ext uri="{BB962C8B-B14F-4D97-AF65-F5344CB8AC3E}">
        <p14:creationId xmlns:p14="http://schemas.microsoft.com/office/powerpoint/2010/main" val="13181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F8748E-A239-4B4A-977B-0433E1A16840}"/>
              </a:ext>
            </a:extLst>
          </p:cNvPr>
          <p:cNvSpPr/>
          <p:nvPr/>
        </p:nvSpPr>
        <p:spPr>
          <a:xfrm>
            <a:off x="3318933" y="-603"/>
            <a:ext cx="8873067" cy="685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1BD30-536B-4D61-AB75-8EAAF03C80F1}"/>
              </a:ext>
            </a:extLst>
          </p:cNvPr>
          <p:cNvSpPr txBox="1"/>
          <p:nvPr/>
        </p:nvSpPr>
        <p:spPr>
          <a:xfrm>
            <a:off x="1143110" y="1125611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목 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BCA55B-98D1-4242-8EF4-9F47C135589B}"/>
              </a:ext>
            </a:extLst>
          </p:cNvPr>
          <p:cNvCxnSpPr>
            <a:cxnSpLocks/>
          </p:cNvCxnSpPr>
          <p:nvPr/>
        </p:nvCxnSpPr>
        <p:spPr>
          <a:xfrm flipV="1">
            <a:off x="1019513" y="1705981"/>
            <a:ext cx="1085886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4318469" y="1156344"/>
            <a:ext cx="181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31977-64ED-43DD-A8D1-673141449E60}"/>
              </a:ext>
            </a:extLst>
          </p:cNvPr>
          <p:cNvSpPr txBox="1"/>
          <p:nvPr/>
        </p:nvSpPr>
        <p:spPr>
          <a:xfrm>
            <a:off x="4318469" y="3113511"/>
            <a:ext cx="168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진행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5897C-FE17-4977-9586-A82A498CC6D1}"/>
              </a:ext>
            </a:extLst>
          </p:cNvPr>
          <p:cNvSpPr txBox="1"/>
          <p:nvPr/>
        </p:nvSpPr>
        <p:spPr>
          <a:xfrm>
            <a:off x="4318469" y="5198233"/>
            <a:ext cx="180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시연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94D9D-BD3A-4A23-B8E5-982FCC0E5D72}"/>
              </a:ext>
            </a:extLst>
          </p:cNvPr>
          <p:cNvSpPr txBox="1"/>
          <p:nvPr/>
        </p:nvSpPr>
        <p:spPr>
          <a:xfrm>
            <a:off x="7418076" y="1217944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기획  의도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B71E02-DE4B-49F7-AA6D-44BE55F16BDF}"/>
              </a:ext>
            </a:extLst>
          </p:cNvPr>
          <p:cNvSpPr txBox="1"/>
          <p:nvPr/>
        </p:nvSpPr>
        <p:spPr>
          <a:xfrm>
            <a:off x="7418076" y="1909919"/>
            <a:ext cx="1765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7C7CD7-47E4-4A28-B097-FFC126D7F5AE}"/>
              </a:ext>
            </a:extLst>
          </p:cNvPr>
          <p:cNvSpPr txBox="1"/>
          <p:nvPr/>
        </p:nvSpPr>
        <p:spPr>
          <a:xfrm>
            <a:off x="7418076" y="2596821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주요 기능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EEC159-D19D-4E64-8724-3174453A00C6}"/>
              </a:ext>
            </a:extLst>
          </p:cNvPr>
          <p:cNvSpPr txBox="1"/>
          <p:nvPr/>
        </p:nvSpPr>
        <p:spPr>
          <a:xfrm>
            <a:off x="7400139" y="3232106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요구사항정의서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E06166-43DA-4853-BDB7-544BA5C69DD7}"/>
              </a:ext>
            </a:extLst>
          </p:cNvPr>
          <p:cNvSpPr txBox="1"/>
          <p:nvPr/>
        </p:nvSpPr>
        <p:spPr>
          <a:xfrm>
            <a:off x="7337063" y="5198233"/>
            <a:ext cx="212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U I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화면 구현 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57A32F-8013-41BE-8C72-D90A30B0075C}"/>
              </a:ext>
            </a:extLst>
          </p:cNvPr>
          <p:cNvSpPr txBox="1"/>
          <p:nvPr/>
        </p:nvSpPr>
        <p:spPr>
          <a:xfrm>
            <a:off x="7383262" y="4558999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E R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D9CEC-FB58-4DE7-872B-4EAAC5CC0980}"/>
              </a:ext>
            </a:extLst>
          </p:cNvPr>
          <p:cNvSpPr txBox="1"/>
          <p:nvPr/>
        </p:nvSpPr>
        <p:spPr>
          <a:xfrm>
            <a:off x="7400139" y="5885135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 환경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1F4AF7-630D-41DF-A27F-755347DA6B75}"/>
              </a:ext>
            </a:extLst>
          </p:cNvPr>
          <p:cNvSpPr txBox="1"/>
          <p:nvPr/>
        </p:nvSpPr>
        <p:spPr>
          <a:xfrm>
            <a:off x="7383262" y="3919008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58090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395C6C-A2C7-4F68-B9F6-819B981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4" y="736957"/>
            <a:ext cx="9734974" cy="6111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DCCC5-1C81-4C33-A55B-7C48EC7292F9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내가 등록한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endParaRPr lang="ko-KR" altLang="en-US" sz="2400" b="1" spc="-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672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0ECAB-FE46-445D-8386-0FB8C148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31" y="515717"/>
            <a:ext cx="10139141" cy="6342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1646A-8733-4C5F-87D1-CB5C5F7E646F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팔로우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355358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964C0-2647-4070-B253-147BEABE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41" y="557275"/>
            <a:ext cx="9890963" cy="629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0C1F9-247B-45EC-B2E7-3C6B3EFCAB3E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상대가 등록한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288024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A28F7-71A3-4B48-BDFF-DE073C63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86" y="658368"/>
            <a:ext cx="10552427" cy="5989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C4DFF8-30B5-4E11-8DA1-8348066D7415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9 .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채팅 목록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채팅 창</a:t>
            </a:r>
          </a:p>
        </p:txBody>
      </p:sp>
    </p:spTree>
    <p:extLst>
      <p:ext uri="{BB962C8B-B14F-4D97-AF65-F5344CB8AC3E}">
        <p14:creationId xmlns:p14="http://schemas.microsoft.com/office/powerpoint/2010/main" val="90648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202B5D-33F9-4113-BD2E-7461E951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557274"/>
            <a:ext cx="11311128" cy="6198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A5465-AD70-40AF-9C01-340C15DCCD70}"/>
              </a:ext>
            </a:extLst>
          </p:cNvPr>
          <p:cNvSpPr txBox="1"/>
          <p:nvPr/>
        </p:nvSpPr>
        <p:spPr>
          <a:xfrm>
            <a:off x="538798" y="117912"/>
            <a:ext cx="742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참여자들의 지역을 고려한 거래 장소 추천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BC0307-A34E-4E29-A0BA-58896E7E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13" y="579578"/>
            <a:ext cx="2237021" cy="52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9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93EA8-890C-4DCF-BCC4-39F04E63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03" y="539344"/>
            <a:ext cx="10059241" cy="6305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7D918-1545-43DE-9456-A19813E591D7}"/>
              </a:ext>
            </a:extLst>
          </p:cNvPr>
          <p:cNvSpPr txBox="1"/>
          <p:nvPr/>
        </p:nvSpPr>
        <p:spPr>
          <a:xfrm>
            <a:off x="538798" y="117912"/>
            <a:ext cx="742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 게시판</a:t>
            </a:r>
          </a:p>
        </p:txBody>
      </p:sp>
    </p:spTree>
    <p:extLst>
      <p:ext uri="{BB962C8B-B14F-4D97-AF65-F5344CB8AC3E}">
        <p14:creationId xmlns:p14="http://schemas.microsoft.com/office/powerpoint/2010/main" val="401842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169509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시연</a:t>
            </a:r>
          </a:p>
        </p:txBody>
      </p:sp>
    </p:spTree>
    <p:extLst>
      <p:ext uri="{BB962C8B-B14F-4D97-AF65-F5344CB8AC3E}">
        <p14:creationId xmlns:p14="http://schemas.microsoft.com/office/powerpoint/2010/main" val="18551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713BACA-826E-47CA-8BB6-1BBDC55B07FC}"/>
              </a:ext>
            </a:extLst>
          </p:cNvPr>
          <p:cNvSpPr/>
          <p:nvPr/>
        </p:nvSpPr>
        <p:spPr>
          <a:xfrm>
            <a:off x="4192516" y="1428288"/>
            <a:ext cx="3675529" cy="3576918"/>
          </a:xfrm>
          <a:prstGeom prst="ellipse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8D998-0B37-46D9-8089-2FB7E0941045}"/>
              </a:ext>
            </a:extLst>
          </p:cNvPr>
          <p:cNvSpPr txBox="1"/>
          <p:nvPr/>
        </p:nvSpPr>
        <p:spPr>
          <a:xfrm>
            <a:off x="4647966" y="2401740"/>
            <a:ext cx="2691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solidFill>
                  <a:schemeClr val="accent6"/>
                </a:solidFill>
              </a:rPr>
              <a:t>Q&amp;A</a:t>
            </a:r>
            <a:endParaRPr lang="ko-KR" altLang="en-US" sz="9600" spc="-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3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713BACA-826E-47CA-8BB6-1BBDC55B07FC}"/>
              </a:ext>
            </a:extLst>
          </p:cNvPr>
          <p:cNvSpPr/>
          <p:nvPr/>
        </p:nvSpPr>
        <p:spPr>
          <a:xfrm>
            <a:off x="4192516" y="1428288"/>
            <a:ext cx="3675529" cy="3576918"/>
          </a:xfrm>
          <a:prstGeom prst="ellipse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8D998-0B37-46D9-8089-2FB7E0941045}"/>
              </a:ext>
            </a:extLst>
          </p:cNvPr>
          <p:cNvSpPr txBox="1"/>
          <p:nvPr/>
        </p:nvSpPr>
        <p:spPr>
          <a:xfrm>
            <a:off x="3243929" y="2401740"/>
            <a:ext cx="5499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solidFill>
                  <a:schemeClr val="accent6"/>
                </a:solidFill>
              </a:rPr>
              <a:t>Thank you</a:t>
            </a:r>
            <a:endParaRPr lang="ko-KR" altLang="en-US" sz="9600" spc="-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7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</p:spTree>
    <p:extLst>
      <p:ext uri="{BB962C8B-B14F-4D97-AF65-F5344CB8AC3E}">
        <p14:creationId xmlns:p14="http://schemas.microsoft.com/office/powerpoint/2010/main" val="78249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742163-B309-4FE5-B5C1-A3D9CA9FDF25}"/>
              </a:ext>
            </a:extLst>
          </p:cNvPr>
          <p:cNvSpPr/>
          <p:nvPr/>
        </p:nvSpPr>
        <p:spPr>
          <a:xfrm>
            <a:off x="1261308" y="3076940"/>
            <a:ext cx="2603461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6643B1-4261-4D72-A1FB-31AEFED19EAA}"/>
              </a:ext>
            </a:extLst>
          </p:cNvPr>
          <p:cNvSpPr/>
          <p:nvPr/>
        </p:nvSpPr>
        <p:spPr>
          <a:xfrm>
            <a:off x="292139" y="3636811"/>
            <a:ext cx="4551319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8BED91-6267-440F-9942-5CFBD5DBC3D6}"/>
              </a:ext>
            </a:extLst>
          </p:cNvPr>
          <p:cNvSpPr/>
          <p:nvPr/>
        </p:nvSpPr>
        <p:spPr>
          <a:xfrm>
            <a:off x="844590" y="5463960"/>
            <a:ext cx="3298786" cy="2224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ECC8C0-569A-40A3-9A1E-8FE012F283FE}"/>
              </a:ext>
            </a:extLst>
          </p:cNvPr>
          <p:cNvSpPr/>
          <p:nvPr/>
        </p:nvSpPr>
        <p:spPr>
          <a:xfrm>
            <a:off x="1108909" y="1257299"/>
            <a:ext cx="2827298" cy="205417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357DC-5C0F-4E7D-824F-821A706876CD}"/>
              </a:ext>
            </a:extLst>
          </p:cNvPr>
          <p:cNvSpPr/>
          <p:nvPr/>
        </p:nvSpPr>
        <p:spPr>
          <a:xfrm>
            <a:off x="5062888" y="-603"/>
            <a:ext cx="7129112" cy="6858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770669" y="9560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기획 의도</a:t>
            </a:r>
            <a:endParaRPr lang="ko-KR" altLang="en-US" sz="2400" b="1" spc="-3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0C166-6B4E-4BE0-82F9-F5423E3963B5}"/>
              </a:ext>
            </a:extLst>
          </p:cNvPr>
          <p:cNvSpPr txBox="1"/>
          <p:nvPr/>
        </p:nvSpPr>
        <p:spPr>
          <a:xfrm>
            <a:off x="1108908" y="1032681"/>
            <a:ext cx="2947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인 가구 증가로 인한 변화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932F-7251-4E7C-B73A-618B21EA6D1D}"/>
              </a:ext>
            </a:extLst>
          </p:cNvPr>
          <p:cNvSpPr txBox="1"/>
          <p:nvPr/>
        </p:nvSpPr>
        <p:spPr>
          <a:xfrm>
            <a:off x="214634" y="2875211"/>
            <a:ext cx="47099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구독 서비스 증가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대량구매의 이점 증대로 새로운 트렌드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3B84B-E072-4E58-80E8-9CB5B839469A}"/>
              </a:ext>
            </a:extLst>
          </p:cNvPr>
          <p:cNvSpPr txBox="1"/>
          <p:nvPr/>
        </p:nvSpPr>
        <p:spPr>
          <a:xfrm>
            <a:off x="709058" y="5250579"/>
            <a:ext cx="3612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위치 기반 근거리 </a:t>
            </a:r>
            <a:r>
              <a:rPr lang="ko-KR" altLang="en-US" b="1" dirty="0" err="1">
                <a:latin typeface="+mj-ea"/>
                <a:ea typeface="+mj-ea"/>
              </a:rPr>
              <a:t>쉐어링</a:t>
            </a:r>
            <a:r>
              <a:rPr lang="ko-KR" altLang="en-US" b="1" dirty="0">
                <a:latin typeface="+mj-ea"/>
                <a:ea typeface="+mj-ea"/>
              </a:rPr>
              <a:t> 플랫폼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501C8C-8D5C-4A79-8961-831428F80793}"/>
              </a:ext>
            </a:extLst>
          </p:cNvPr>
          <p:cNvCxnSpPr>
            <a:cxnSpLocks/>
          </p:cNvCxnSpPr>
          <p:nvPr/>
        </p:nvCxnSpPr>
        <p:spPr>
          <a:xfrm>
            <a:off x="2515400" y="1751796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FA24397-009F-4D18-8FFA-E46270110738}"/>
              </a:ext>
            </a:extLst>
          </p:cNvPr>
          <p:cNvCxnSpPr>
            <a:cxnSpLocks/>
          </p:cNvCxnSpPr>
          <p:nvPr/>
        </p:nvCxnSpPr>
        <p:spPr>
          <a:xfrm>
            <a:off x="2517001" y="4156507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D6094861-08DB-4941-9BAE-3BBF67E66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246" y="178594"/>
            <a:ext cx="3132085" cy="442087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9B749FA-E730-4B01-9B3E-EABC69022E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931" y="2255253"/>
            <a:ext cx="2652513" cy="44241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F5D2CC-D131-4749-8992-4CC8FAD95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0" b="19161"/>
          <a:stretch/>
        </p:blipFill>
        <p:spPr>
          <a:xfrm>
            <a:off x="8093818" y="736471"/>
            <a:ext cx="3745205" cy="54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8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3FC4CC-0790-4D89-BFCA-B6E8FA7BDB39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F70E6-E638-4E13-9452-9D8A8A679904}"/>
              </a:ext>
            </a:extLst>
          </p:cNvPr>
          <p:cNvSpPr txBox="1"/>
          <p:nvPr/>
        </p:nvSpPr>
        <p:spPr>
          <a:xfrm>
            <a:off x="365759" y="5649386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7A4F8-ECED-49E4-A143-93CFC1250037}"/>
              </a:ext>
            </a:extLst>
          </p:cNvPr>
          <p:cNvSpPr txBox="1"/>
          <p:nvPr/>
        </p:nvSpPr>
        <p:spPr>
          <a:xfrm>
            <a:off x="567174" y="1906200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매칭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B9E9EDD-0E66-4741-A20C-B06E1BEA7D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551" y="767971"/>
            <a:ext cx="876613" cy="1067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06850-E9AA-4F22-AFC5-8C23CDF8E802}"/>
              </a:ext>
            </a:extLst>
          </p:cNvPr>
          <p:cNvSpPr txBox="1"/>
          <p:nvPr/>
        </p:nvSpPr>
        <p:spPr>
          <a:xfrm>
            <a:off x="557551" y="2370843"/>
            <a:ext cx="4274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자신의 위치 주변의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연결하여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주민간의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접근성을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높이는 플랫폼 제공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64495-0D28-4135-9F69-6BE6017506D8}"/>
              </a:ext>
            </a:extLst>
          </p:cNvPr>
          <p:cNvSpPr txBox="1"/>
          <p:nvPr/>
        </p:nvSpPr>
        <p:spPr>
          <a:xfrm>
            <a:off x="7921593" y="2295519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안전성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B7DA-E4A4-4A95-9C09-A38ED80EA4D0}"/>
              </a:ext>
            </a:extLst>
          </p:cNvPr>
          <p:cNvSpPr txBox="1"/>
          <p:nvPr/>
        </p:nvSpPr>
        <p:spPr>
          <a:xfrm>
            <a:off x="7921593" y="2773134"/>
            <a:ext cx="39174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이용자간의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신뢰와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엔플릿만의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차별적인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기능으로 만드는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공동구매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D34DF-7CEE-4AF7-99C7-FF77215B7DB3}"/>
              </a:ext>
            </a:extLst>
          </p:cNvPr>
          <p:cNvSpPr txBox="1"/>
          <p:nvPr/>
        </p:nvSpPr>
        <p:spPr>
          <a:xfrm>
            <a:off x="4981964" y="3741081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지출 감소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FFDAA-D1C6-41FF-B945-EBC47D166987}"/>
              </a:ext>
            </a:extLst>
          </p:cNvPr>
          <p:cNvSpPr txBox="1"/>
          <p:nvPr/>
        </p:nvSpPr>
        <p:spPr>
          <a:xfrm>
            <a:off x="4981964" y="4202746"/>
            <a:ext cx="3209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인가구의 유의미한 고정지출을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줄일 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있는 획기적인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0A6FCED-C69A-4EA4-87B9-FC250E04E3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88" y="2550072"/>
            <a:ext cx="876613" cy="106758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47FE4A6-C3FA-49E1-B13A-B8DD614F7F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1593" y="1160028"/>
            <a:ext cx="876613" cy="10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 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066E7B-8272-4976-8675-526F533B214C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89407-C2E4-4434-8D97-6420C2AA8BB9}"/>
              </a:ext>
            </a:extLst>
          </p:cNvPr>
          <p:cNvSpPr txBox="1"/>
          <p:nvPr/>
        </p:nvSpPr>
        <p:spPr>
          <a:xfrm>
            <a:off x="7411451" y="5687887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75860-9AC3-4C67-9CFF-586F8963C6DE}"/>
              </a:ext>
            </a:extLst>
          </p:cNvPr>
          <p:cNvSpPr txBox="1"/>
          <p:nvPr/>
        </p:nvSpPr>
        <p:spPr>
          <a:xfrm>
            <a:off x="6153625" y="268487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검색</a:t>
            </a: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F3A8C2A5-B4C8-4D14-907F-B36A2BE2DD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4002" y="1546643"/>
            <a:ext cx="876613" cy="1067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3F33E7-19CA-4BF1-8846-DDAB282333B0}"/>
              </a:ext>
            </a:extLst>
          </p:cNvPr>
          <p:cNvSpPr txBox="1"/>
          <p:nvPr/>
        </p:nvSpPr>
        <p:spPr>
          <a:xfrm>
            <a:off x="6144002" y="3149515"/>
            <a:ext cx="2942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근처에 거주하는 회원이 올린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글을 한눈에 볼 수 있는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C2849-A839-4128-A683-B9FFAFA78AAF}"/>
              </a:ext>
            </a:extLst>
          </p:cNvPr>
          <p:cNvSpPr txBox="1"/>
          <p:nvPr/>
        </p:nvSpPr>
        <p:spPr>
          <a:xfrm>
            <a:off x="8988570" y="1355816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8C6796"/>
                </a:solidFill>
                <a:latin typeface="+mj-ea"/>
                <a:ea typeface="+mj-ea"/>
              </a:rPr>
              <a:t>쉐어링</a:t>
            </a:r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 매칭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FC633-88A1-4CAD-9043-C16AE22FDEE3}"/>
              </a:ext>
            </a:extLst>
          </p:cNvPr>
          <p:cNvSpPr txBox="1"/>
          <p:nvPr/>
        </p:nvSpPr>
        <p:spPr>
          <a:xfrm>
            <a:off x="8986656" y="1848101"/>
            <a:ext cx="3209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하고싶은 물건을 올리고 같이 참여할 회원을 찾아 매칭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D7A0F8-420B-4CB7-B913-A54B815FF9FB}"/>
              </a:ext>
            </a:extLst>
          </p:cNvPr>
          <p:cNvSpPr txBox="1"/>
          <p:nvPr/>
        </p:nvSpPr>
        <p:spPr>
          <a:xfrm>
            <a:off x="9072379" y="382310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채팅 기능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3E2CB-4638-4BD2-B0AB-0D5B7112772A}"/>
              </a:ext>
            </a:extLst>
          </p:cNvPr>
          <p:cNvSpPr txBox="1"/>
          <p:nvPr/>
        </p:nvSpPr>
        <p:spPr>
          <a:xfrm>
            <a:off x="9072380" y="4284767"/>
            <a:ext cx="2800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물건 옵션과 거래 장소 등을 정하기 위한 소통 수단 </a:t>
            </a: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575D6948-D960-40D1-B9E8-7F0CF25285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4" y="2594194"/>
            <a:ext cx="876613" cy="1067589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869B32C9-1ABC-4290-A2DF-F7E4324443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5" y="278654"/>
            <a:ext cx="876613" cy="10675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6FCC4A5-383C-4F4B-80F0-D00EC2F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8" y="599162"/>
            <a:ext cx="5731789" cy="381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4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진행</a:t>
            </a:r>
          </a:p>
        </p:txBody>
      </p:sp>
    </p:spTree>
    <p:extLst>
      <p:ext uri="{BB962C8B-B14F-4D97-AF65-F5344CB8AC3E}">
        <p14:creationId xmlns:p14="http://schemas.microsoft.com/office/powerpoint/2010/main" val="325276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2BD91B4-FC73-4F43-B5AE-4A01FA1FFCE0}"/>
              </a:ext>
            </a:extLst>
          </p:cNvPr>
          <p:cNvSpPr/>
          <p:nvPr/>
        </p:nvSpPr>
        <p:spPr>
          <a:xfrm>
            <a:off x="7180446" y="-603"/>
            <a:ext cx="5011554" cy="6858603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655166" y="95609"/>
            <a:ext cx="139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개발    일정</a:t>
            </a: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6EF29F20-0DAB-414A-B60D-4FBA5E5AEB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6533141"/>
              </p:ext>
            </p:extLst>
          </p:nvPr>
        </p:nvGraphicFramePr>
        <p:xfrm>
          <a:off x="330200" y="1344675"/>
          <a:ext cx="6670975" cy="435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5514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A82713E-5D17-44C3-B6E2-C63F3A9B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" y="52387"/>
            <a:ext cx="10172700" cy="67532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유스케이스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   모델링</a:t>
            </a:r>
          </a:p>
        </p:txBody>
      </p:sp>
    </p:spTree>
    <p:extLst>
      <p:ext uri="{BB962C8B-B14F-4D97-AF65-F5344CB8AC3E}">
        <p14:creationId xmlns:p14="http://schemas.microsoft.com/office/powerpoint/2010/main" val="124900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9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8F81"/>
      </a:accent1>
      <a:accent2>
        <a:srgbClr val="C4D5EB"/>
      </a:accent2>
      <a:accent3>
        <a:srgbClr val="BBBBBD"/>
      </a:accent3>
      <a:accent4>
        <a:srgbClr val="F5D9BB"/>
      </a:accent4>
      <a:accent5>
        <a:srgbClr val="B474C6"/>
      </a:accent5>
      <a:accent6>
        <a:srgbClr val="343B4E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251</Words>
  <Application>Microsoft Office PowerPoint</Application>
  <PresentationFormat>와이드스크린</PresentationFormat>
  <Paragraphs>73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HY중고딕</vt:lpstr>
      <vt:lpstr>나눔스퀘어 Bold</vt:lpstr>
      <vt:lpstr>나눔스퀘어 Light</vt:lpstr>
      <vt:lpstr>맑은 고딕</vt:lpstr>
      <vt:lpstr>Arial</vt:lpstr>
      <vt:lpstr>Arial Nova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5334</cp:lastModifiedBy>
  <cp:revision>44</cp:revision>
  <dcterms:created xsi:type="dcterms:W3CDTF">2020-09-20T00:04:50Z</dcterms:created>
  <dcterms:modified xsi:type="dcterms:W3CDTF">2021-11-18T07:18:53Z</dcterms:modified>
</cp:coreProperties>
</file>